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7" r:id="rId52"/>
    <p:sldId id="308" r:id="rId53"/>
    <p:sldId id="309" r:id="rId54"/>
    <p:sldId id="310" r:id="rId55"/>
    <p:sldId id="311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7767662" cy="147218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Лекция 2. Денежные отношения феодально-помещичьей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357430"/>
            <a:ext cx="7763830" cy="332423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Денежная реформа Петра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(1698-1724гг.)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Денежная политика при правлении Екатерины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Меры правительства по стабилизации денежного обращения в период 1730-1760 гг.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Денежная политика Екатерины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Денежное обращение при царствовании Александра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Меры по упорядочению денежного обращения (1818-1823 гг.)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Денежная реформа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(1839-1843 гг.)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36939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Все основные номиналы новой денежной системы вошли в обращение за период 1700-1704гг. В основу петровской денежной системы был положен привычный принцип десятичного денежного счета: рубль - гривенник, копейка, с произвольным делением единиц пополам (деньга-полушка).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Наводнение рынка неполноценной монетой вело к девальвации денег, росту цен.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15507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Все эти неблагоприятные явления вызвали тревогу царя и правительства. В 1722 году Петр І предложил Сенату обдумать меры по борьбе с ними.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15507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Петру І удалось также ввести в обращение золотую монету. Червонные, или червонцы, были новой для страны денежной единицей. Прототипом для червонца послужил западноевропейский дукат.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10412" y="214290"/>
            <a:ext cx="7933588" cy="79690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денежной реформы Петра І характерны три этапа: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15616" y="1340768"/>
            <a:ext cx="7632848" cy="4896544"/>
          </a:xfrm>
        </p:spPr>
        <p:txBody>
          <a:bodyPr>
            <a:noAutofit/>
          </a:bodyPr>
          <a:lstStyle/>
          <a:p>
            <a:pPr marL="596646" indent="-514350">
              <a:buAutoNum type="arabicPeriod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На первом (1698-1704) произошло внедрение в денежное обращение наряду с серебряной также медной и золотой монеты, понижение веса серебряной копейки до 1/100 веса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талера.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AutoNum type="arabicPeriod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Сущность второго этапа (1711-1717 гг.) состоит в отказе от чеканки мелких серебряных денег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талерной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пробы и понижение ее до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70-ой.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AutoNum type="arabicPeriod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На третьем этапе реформы (1718-1724 гг.) радикальные изменения идут в нескольких направлениях. Полностью прекратилась выделка проволочных серебряных копеек, ведущее место в чеканке заняли монеты крупного достоинства.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Значение монетной реформы Петра І: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96752"/>
            <a:ext cx="8106104" cy="5051648"/>
          </a:xfrm>
        </p:spPr>
        <p:txBody>
          <a:bodyPr>
            <a:noAutofit/>
          </a:bodyPr>
          <a:lstStyle/>
          <a:p>
            <a:pPr marL="324000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удалось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ликвидировать денежный кризис внутри страны путем введения разменной медной монеты и крупной серебряной. </a:t>
            </a:r>
          </a:p>
          <a:p>
            <a:pPr marL="324000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положила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конец обособленности денежного обращения Украины, решила вопрос о быстрейшем включении экономических ресурсов Прибалтики в единую экономику Русского государства.</a:t>
            </a:r>
          </a:p>
          <a:p>
            <a:pPr marL="324000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дала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России монетную систему, просуществовавшую без изменений почти 40 лет.</a:t>
            </a:r>
          </a:p>
          <a:p>
            <a:pPr marL="324000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имела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международное значение.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643182"/>
            <a:ext cx="771239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Денежная политика при правлении Екатерины 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836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18 веке в России произошла настоящая революция цен. Общий индекс реальных цен возрос за столетие примерно в пять раз.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Сельскохозяйственная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ориентация народного хозяйства стала углубляться.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8363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Громадный рост цен на сельскохозяйственные продукты стимулировал крепостное сельскохозяйственное производство.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привело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усилению крепостного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права и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способствовало развитию товарно-денежных отношений.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первые годы своего правления Екатерина І предложила Сенату для обсуждения следующие вопросы: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14414" y="2857496"/>
            <a:ext cx="7719274" cy="2571768"/>
          </a:xfrm>
        </p:spPr>
        <p:txBody>
          <a:bodyPr/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увеличить доходную и уменьшить расходную базу бюджета;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состояние торговли и монетного дела.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Денежная реформа Петра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(1698-1724гг.)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Развивающаяся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промышленность и торговля нуждались в устойчивой валюте, но помещики, обремененные ссудной задолженностью по ипотечным кредитам, выступали за инфляцию.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конце 18 века в России начинается борьба между номиналистами, защищающими интересы реакционных помещиков и металлистами, сторонниками либерально-буржуазного направления.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Контрреформы,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последовавшие после смерти Петра І, имели в виду не столько уничтожение его наследия в преобразованиях дворянской империи, сколько упрощение, удешевление государственной машины. На практике это приводило иногда к нарушениям экономических и иных интересов государства.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области финансов при Петре І Коммерц-коллегия ведала приходом, 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Штатс-контора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расходом денежных средств. Теперь же оба учреждения были объединены в одно.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Перестроены были и финансовые органы. Система петровских учреждений в провинции была ликвидирована.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По-прежнему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огромных ресурсов требовало содержание армии и флота, росли расходы императорского двора. Также росли недоимки по подушной подати.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8072494" cy="6500858"/>
          </a:xfrm>
        </p:spPr>
        <p:txBody>
          <a:bodyPr>
            <a:noAutofit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Долголетний «анализ» причин финансового кризиса привел правительство к мысли о повышении роли косвенных налогов.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Существенные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изменения претерпела политика в области торговли (как внутренней, так и внешней).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Стремясь поправить дела казны, правительство в 1727-1731 гг. стало энергично портить медную монету, уменьшая ее действительную стоимость. Эта практика началась еще с Петра І.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Затянувшийся финансовый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кризис, неполный сбор налогов и податей в казну, рост государственных расходов вынуждали правительство эксплуатировать монетную регалию. Усиленная чеканка неполноценной медной монеты, появление фальшивых денег, наличие в обороте серебряных монет разной пробы пагубно сказалось на состоянии денежного обращения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143116"/>
            <a:ext cx="8001056" cy="242889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Меры правительства по стабилизации денежного обращения в период 1730-1760 гг.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2225668"/>
          </a:xfrm>
        </p:spPr>
        <p:txBody>
          <a:bodyPr>
            <a:no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1730 году была создана комиссия по изъятию из обращения медной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монеты: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71538" y="2857496"/>
            <a:ext cx="7862150" cy="3390904"/>
          </a:xfrm>
        </p:spPr>
        <p:txBody>
          <a:bodyPr/>
          <a:lstStyle/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стоимость меди в монетах не должна существенно превышать рыночную цену меди;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меди лишь на чеканку мелкой разменной монеты, а не как заменителя серебра;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соблюдать соотношение медных и серебряных монет в пропорции 1:10.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2560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Комиссия по монетному делу, изучив состояние дел, в 1730-1731 гг. наметила следующие меры: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500306"/>
            <a:ext cx="7790712" cy="3748094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повышение ценности медных разменных монет, чеканя их по 10 руб. из пуда меди;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повышение пробы серебряной монеты;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перечеканка мелких серебряных монет в крупные;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выпуск золотой монеты высокой пробы.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933588" cy="62865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правление Петра І началось строительство кораблей, создание регулярной армии, строительство заводов, подготовка образованных специалистов.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Монетная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регалия продолжала активно использоваться властями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858180" cy="157163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стабилизационных мер заключались в следующем: мелкие серебряные деньги разной пробы к 1747 г. были переплавлены в монету одной 77-ой пробы. Это позволило: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2500306"/>
            <a:ext cx="7647836" cy="3748094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ограничить спекуляцию на разных курсах;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ограничить утечку высокопробных монет за границу;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сократить количество фальшивых монет;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стабилизировать денежное обращение.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000100" y="285728"/>
            <a:ext cx="78581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результате предпринятых мер по стабилизации денежного обращения структура денежной массы к началу 60-х годов 18 века сложилось следующим образом: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6" y="2143116"/>
          <a:ext cx="7643866" cy="2428891"/>
        </p:xfrm>
        <a:graphic>
          <a:graphicData uri="http://schemas.openxmlformats.org/drawingml/2006/table">
            <a:tbl>
              <a:tblPr/>
              <a:tblGrid>
                <a:gridCol w="1764842"/>
                <a:gridCol w="2575042"/>
                <a:gridCol w="2368340"/>
                <a:gridCol w="935642"/>
              </a:tblGrid>
              <a:tr h="971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Первые 30 лет (1700-30гг.)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Вторые 30 лет (1730-60 гг.)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Откл.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серебро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86,4%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72,3%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-14,1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медь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11,1%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+14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золото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2,5%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2,7%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+0,2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2143108" y="1643050"/>
            <a:ext cx="5685332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1- Структура денежной массы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4929198"/>
            <a:ext cx="6929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Источник: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Юхт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А.И. Русские деньги от Петра Великого до Александра 1.-М.:Финансы и статистика,1994, с.65-108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образом, в истории денежного обращения 30-60-х годов 18 века можно выделить 2 этапа: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057400"/>
            <a:ext cx="7498080" cy="3300426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30-40-е годы - характеризуется усилиями правительства по стабилизации денежного обращения. 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50-60-е годы - отказ от многих направлений прежней политики.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857496"/>
            <a:ext cx="8001056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4. Денежная политика Екатерины ІІ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79704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концу 60-х годов 18 века доля медных монет настолько увеличилась, что начала вытеснять серебряную монету из обращения. Эти обстоятельства имели отрицательные последствия: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3143248"/>
            <a:ext cx="7790712" cy="310515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медная монета была тяжелой;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ее пересчет требовалось много времени;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достоинство медных монет часто менялось, что вызывало нестабильность денежного обращения.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51142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Чтобы решить эту проблему, была сделана попытка замены медных денег купеческими векселями. Однако заменить медное обращение вексельным не удалось: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500166" y="3429000"/>
            <a:ext cx="7433522" cy="28194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были ненадежными векселя;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ограниченная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циркуляторность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векселей не позволяла выполнять им денежную функцию. 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15507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1768 году по поручению Екатерины ІІ готовится проект выпуска ассигнаций. Появление с 1769 г. ассигнаций в России было вызвано развитием торговых, товарно-денежных отношений и несоответствием им состояния российской денежной системы.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1786 году оба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Променных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банка были объединены в единый Ассигнационный банк. Манифестом 1786 года предусматривалось: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00100" y="1571612"/>
            <a:ext cx="7862150" cy="4033846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выпускать ассигнации нового образца и расширить число номиналов. Увеличить выпуск ассигнаций в 2 раза, т.к. их было недостаточно, для обслуживания нужд обращения. </a:t>
            </a:r>
            <a:endParaRPr lang="en-US" sz="28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эмиссия ассигнаций меньшего номинала – десяти и пяти руб. Для пресечения переделки меньших номиналов в более крупные размеры разных ассигнаций стали отличаться друг от друга. </a:t>
            </a:r>
            <a:endParaRPr lang="en-US" sz="28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этих мероприятий привела к росту обращающихся ассигнаций. 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85852" y="264318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Денежное обращение при царствовании Александра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8215338" cy="6583680"/>
          </a:xfrm>
        </p:spPr>
        <p:txBody>
          <a:bodyPr>
            <a:noAutofit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Состояние государственных финансов в начале 19 века служило зеркальным отражением экономических, социальных и политических проблем, стоящих перед Россией.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мотивами деятельности, присущими доиндустриальным, в том числе федеральным, обществам, являются сохранение и стабилизация уровня благосостояния. 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928670"/>
            <a:ext cx="7358114" cy="500066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Денежная система, доставшаяся в наследство Петру І, была архаичной, не отвечала потребностям развивающейся внутренней и внешней торговли.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320"/>
            <a:ext cx="8005026" cy="636939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государство стремится выступать в роли двигателя капиталистического переустройства, то в своей финансовой политике оно обречено находиться между молотом и наковальней: цена обеспечения притока денег в казну - обнищание большинства народа. Проблема усугубляется тем, что гарантом уплаты налогов служит сохранение традиционных феодальных структур, и даже радикально настроенное правительство вынуждено консервировать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добуржуазные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отношения.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Первые годы правления Александра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сопровождались рядом реформ в области государственного устройства. В 1802 году вместо прежних коллегий – органов центрального управления России, созданных при Петре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были образованы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министерства (в частности, Министерство финансов).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57166"/>
            <a:ext cx="8005026" cy="628654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1810 году была предпринята попытка стабилизации денежного обращения. Манифестом от февраля 1810 года все ранее выпущенные ассигнации объявлялись внутренним государственным долгом, было заявлено о сокращении их массы в обращении. Однако крупные военные расходы, связанные с войной 1812 года потребовали новых эмиссий облигаций.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836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1818 года началось изъятие ассигнаций из обращения, и курс их в металле несколько повысился. Однако, выпуск такого количества бумажных денег значительно превышал потребность оборота в деньгах и носил инфляционный характер.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320"/>
            <a:ext cx="7488832" cy="636939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этой ситуации Александр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призвал к решению финансовой проблемы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М.М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Сперанского.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Разработанный им при помощи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Балугьянского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А.А. 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Мордвинова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Н.С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план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финансов был представлен всего через 2 месяца.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финансов состоял из двух частей: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500166" y="3214686"/>
            <a:ext cx="7433522" cy="3033714"/>
          </a:xfrm>
        </p:spPr>
        <p:txBody>
          <a:bodyPr/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устройство финансов на 1810 год;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устройство финансов на будущее время.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Целями предлагаемой реформы были стабилизация денежной единицы, упорядочение государственного бюджета, пересмотр налоговой системы.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29795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Проект денежной реформы М.М. Сперанского был изложен в 1939 году в «Записке о монетном обращении». Суть его заключалась в переходе от ассигнационной системы, основанной на выпуске бумаги, к системе кредитной, в основу которой был бы положен размен кредитных билетов на звонкую монету.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Задачей первостепенной важности, по мнению Сперанского, являлось изъятие ассигнаций и введение серебряного монометаллизма в России.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Средства для обеспечения денежной реформы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обеспечивались за счет: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приватизации части государственного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имущества;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выпуска облигаций государственного займа на сумму не менее 100 рублей серебром с годовым доходом в процентах;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сокращения расходной части бюджета.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Задачи денежной реформы Петра І сводились к следующему: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357290" y="2000240"/>
            <a:ext cx="7576398" cy="4248160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гибкой денежной системы с использованием не только серебра, но и других денежных металлов;</a:t>
            </a:r>
          </a:p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приемлемой весовой нормы и пробы для серебряных, золотых и медных монет;</a:t>
            </a:r>
          </a:p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машинного способа изготовления монет.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36939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Курс Сперанского быстро принес плоды. В 1811 г. дефицит государственного бюджета был снижен до 6 млн. руб. Доходы бюджета выросли до 300 млн. руб. Однако, начавшаяся война с Наполеоном, недостаточная подготовленность реформ не позволили ее претворить в жизнь.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3116"/>
            <a:ext cx="7498080" cy="17145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Меры по упорядочению денежного обращения (1818-1823 гг.)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571480"/>
            <a:ext cx="7498080" cy="5083506"/>
          </a:xfrm>
        </p:spPr>
        <p:txBody>
          <a:bodyPr>
            <a:noAutofit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 назначением Д.А. Гурьева на пост министра финансов связано принятие Манифеста 9 января 1812 года, сводившего на нет предложения Сперанского и способствовавшие отставке последнего. Манифест от 9 апреля 1812 года признал ассигнации законным платежным средством, установил их обязательное обращение на всей территории империи.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6939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1812-1815 годах для финансирования расходов, вызванных отечественной войной и заграничным походом русской армии, правительство произвело ряд новых крупных выпусков ассигнаций.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29795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1818 году был осуществлен выпуск ассигнаций нового образца в улучшенном оформлении. К данному периоду общая сумма государственных ассигнаций, находившихся в обращении, составляла 836 млн. руб.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2651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1818-19 годах были выпущены ассигнации нового образца номиналами в 5, 10, 25, 50, 100 и 200 рублей. Одновременно правительство Александра I принимало меры по стабилизации денежного обращения, проводимые с 1818 по 1823 годы методом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дефляции.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314324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Денежная реформа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(1839-1843 гг.)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7498080" cy="586932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Денежная политика Е.Ф.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характеризуется стремлением поднять ценность ассигнационного рубля до уровня серебряного за счет изъятия из обращения и сжигания ассигнаций.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320"/>
            <a:ext cx="8034096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Назначение в 1823 году Е.Ф.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пост министра финансов в значительной степени изменило денежную политику России. Экономические взгляды, которых придерживался Е.Ф.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Канкрин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изложены в его труде «Экономия человеческих обществ и состояние финансов».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Е.Ф.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Канкрин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занимался упорядочением бюджета, не принимая вплоть до 1834 года никаких специальных мер поднятия курса ассигнаций.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728" y="642918"/>
            <a:ext cx="7498080" cy="550072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Реформа проводилась постепенно. Делали определенный шаг, выжидали, каковы будут последствия, и только потом переходили к следующему этапу.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083638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Проект денежной реформы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отличался от проекта Сперанского уровнем фиксирования курса ассигнаций. Министр финансов считал, что он должен быть равен биржевому курсу (3,50 руб. ассигнациями) (у Сперанского 3,60 руб. ассигнациями).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9788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начале 19 века товарное производство стало расширяться. Увеличивался внутренний и внешний товарооборот. Это требовало роста количества денег для обслуживания движения товаров и услуг.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Рассмотрим экономические и социальные предпосылки денежной реформы графа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1839-1843гг: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728" y="1785926"/>
            <a:ext cx="7504960" cy="446247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реформы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было подготовлено развитием товарно-денежных отношений. 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Происходил рост внутреннего рынка.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большее значение в экономике России приобретало развитие внешнеторговых оборотов. 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Начался прилив звонкой монеты из-за границы. 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Увеличились налоговые поступления.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Большое значение имели внешние займы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3693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Первый этап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денежной реформы 1839-1843гг. начался с издания манифеста 1 июля 1839 года «Об устройстве денежной системы».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Вторым этапом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денежной реформы стала эмиссия так называемых кредитных билетов сохранных казенных воспитательных домов и Государственного заемного банка.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Начиная с 1841 года, в России параллельно обращались три вида денежных знаков: ассигнации, депозитные и кредитные билеты.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320"/>
            <a:ext cx="7818072" cy="65836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третьем этапе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реформы ассигнации и депозитные билеты трансформировались в кредитные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билеты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основе манифеста «О замене ассигнаций и других денежных представителей кредитными билетами» от 1 июня 1843 года.</a:t>
            </a: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208279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Денежная система, созданная в результате реформы 1839-1843 гг., была переходной и обладала рядом важнейших признаков, типичных для биметаллизма: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71600" y="2564904"/>
            <a:ext cx="7498080" cy="344327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существовала чеканка не только серебра, но и золота;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золотые империалы и полуимпериалы чеканились с надписью «десять рублей» и «пять рублей»;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кредитные билеты были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разменны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только на серебро, но и на золото.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России в 1843 году после девальвации ассигнаций и замены их кредитными деньгами, разменными на звонкую монету, роль всеобщего эквивалента законодательно закрепилась за серебром. </a:t>
            </a:r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Анализируя итоги проведения денежной реформы 1839-1843 гг., необходимо учитывать следующие обстоятельства: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1785926"/>
            <a:ext cx="7790712" cy="446247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России в 30-40-е годы 19 века, несмотря на развитие товарно-денежных отношений, господствовало натуральное </a:t>
            </a:r>
            <a:r>
              <a:rPr lang="ru-RU" dirty="0" smtClean="0"/>
              <a:t>хозяйство;</a:t>
            </a:r>
            <a:endParaRPr lang="ru-RU" dirty="0" smtClean="0"/>
          </a:p>
          <a:p>
            <a:r>
              <a:rPr lang="ru-RU" dirty="0"/>
              <a:t>объем покупаемых предметов потребления был </a:t>
            </a:r>
            <a:r>
              <a:rPr lang="ru-RU" dirty="0" smtClean="0"/>
              <a:t>незначительным;</a:t>
            </a:r>
          </a:p>
          <a:p>
            <a:r>
              <a:rPr lang="ru-RU" dirty="0" smtClean="0"/>
              <a:t>при </a:t>
            </a:r>
            <a:r>
              <a:rPr lang="ru-RU" dirty="0"/>
              <a:t>сравнительно неразвитом рынке и плохих путях сообщения цены на продукты были очень низкими, а уровень промышленного развития сравнительно невысок. </a:t>
            </a:r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189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Исторический опыт реформы свидетельствует </a:t>
            </a:r>
            <a:r>
              <a:rPr lang="ru-RU" dirty="0">
                <a:effectLst/>
              </a:rPr>
              <a:t>о том, что при множестве платежных средств (бумажные денежные знаки, серебряные, медные и золотые монеты) фактически лишь одно из них выполняло в полной мере все функции денег.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52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08363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1696 года стали чеканить датированные проволочные серебряные копейки.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Снабжение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монетных дворов сырьем, особенно серебром и золотом, оставалось самой большой проблемой.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62992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В 50-х годах 19 века завершилась реформа </a:t>
            </a:r>
            <a:r>
              <a:rPr lang="ru-RU" dirty="0" err="1">
                <a:effectLst/>
              </a:rPr>
              <a:t>Канкрина</a:t>
            </a:r>
            <a:r>
              <a:rPr lang="ru-RU" dirty="0">
                <a:effectLst/>
              </a:rPr>
              <a:t>, связанная с переходом к металлическому серебряному обращению, она завершила длительный период путаницы в российских деньгах, когда одновременно использовались различные виды денег.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31510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18976"/>
          </a:xfrm>
        </p:spPr>
        <p:txBody>
          <a:bodyPr/>
          <a:lstStyle/>
          <a:p>
            <a:r>
              <a:rPr lang="ru-RU" dirty="0">
                <a:effectLst/>
              </a:rPr>
              <a:t>Проект </a:t>
            </a:r>
            <a:r>
              <a:rPr lang="ru-RU" dirty="0" err="1">
                <a:effectLst/>
              </a:rPr>
              <a:t>Канкрина</a:t>
            </a:r>
            <a:r>
              <a:rPr lang="ru-RU" dirty="0">
                <a:effectLst/>
              </a:rPr>
              <a:t> был более надежен для российских условий. Точка зрения Николая </a:t>
            </a:r>
            <a:r>
              <a:rPr lang="en-US" dirty="0">
                <a:effectLst/>
              </a:rPr>
              <a:t>I</a:t>
            </a:r>
            <a:r>
              <a:rPr lang="ru-RU" dirty="0">
                <a:effectLst/>
              </a:rPr>
              <a:t> более соответствовала европейской модели организации денег.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64335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386928"/>
          </a:xfrm>
        </p:spPr>
        <p:txBody>
          <a:bodyPr/>
          <a:lstStyle/>
          <a:p>
            <a:r>
              <a:rPr lang="ru-RU" dirty="0" smtClean="0">
                <a:effectLst/>
              </a:rPr>
              <a:t>Со времени </a:t>
            </a:r>
            <a:r>
              <a:rPr lang="ru-RU" dirty="0">
                <a:effectLst/>
              </a:rPr>
              <a:t>денежной реформы 1839-1843 гг. и до Крымской войны 1853-1856 гг. в России существовала устойчивая денежная система в форме серебряного монометаллизма.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121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Спустя несколько лет ввели в обращение датированную разменную медную монету.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Постепенно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укреплялось доверие к новой медной монете.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Чеканка медной монеты была важной составной частью общей программы денежной реформы. Она позволяла экономить дефицитное и дорогое серебро, избавиться от постоянной нехватки мелкой разменной монеты.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530</TotalTime>
  <Words>2424</Words>
  <Application>Microsoft Office PowerPoint</Application>
  <PresentationFormat>Экран (4:3)</PresentationFormat>
  <Paragraphs>147</Paragraphs>
  <Slides>72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72</vt:i4>
      </vt:variant>
    </vt:vector>
  </HeadingPairs>
  <TitlesOfParts>
    <vt:vector size="73" baseType="lpstr">
      <vt:lpstr>Солнцестояние</vt:lpstr>
      <vt:lpstr>Лекция 2. Денежные отношения феодально-помещичьей России</vt:lpstr>
      <vt:lpstr>1. Денежная реформа Петра I (1698-1724гг.)</vt:lpstr>
      <vt:lpstr>В правление Петра І началось строительство кораблей, создание регулярной армии, строительство заводов, подготовка образованных специалистов.  Монетная регалия продолжала активно использоваться властями. </vt:lpstr>
      <vt:lpstr>Денежная система, доставшаяся в наследство Петру І, была архаичной, не отвечала потребностям развивающейся внутренней и внешней торговли. </vt:lpstr>
      <vt:lpstr>Задачи денежной реформы Петра І сводились к следующему:</vt:lpstr>
      <vt:lpstr>Реформа проводилась постепенно. Делали определенный шаг, выжидали, каковы будут последствия, и только потом переходили к следующему этапу. </vt:lpstr>
      <vt:lpstr>С 1696 года стали чеканить датированные проволочные серебряные копейки. Снабжение монетных дворов сырьем, особенно серебром и золотом, оставалось самой большой проблемой. </vt:lpstr>
      <vt:lpstr>Спустя несколько лет ввели в обращение датированную разменную медную монету. Постепенно укреплялось доверие к новой медной монете. </vt:lpstr>
      <vt:lpstr>Чеканка медной монеты была важной составной частью общей программы денежной реформы. Она позволяла экономить дефицитное и дорогое серебро, избавиться от постоянной нехватки мелкой разменной монеты.</vt:lpstr>
      <vt:lpstr>Все основные номиналы новой денежной системы вошли в обращение за период 1700-1704гг. В основу петровской денежной системы был положен привычный принцип десятичного денежного счета: рубль - гривенник, копейка, с произвольным делением единиц пополам (деньга-полушка). </vt:lpstr>
      <vt:lpstr>Наводнение рынка неполноценной монетой вело к девальвации денег, росту цен. </vt:lpstr>
      <vt:lpstr>Все эти неблагоприятные явления вызвали тревогу царя и правительства. В 1722 году Петр І предложил Сенату обдумать меры по борьбе с ними. </vt:lpstr>
      <vt:lpstr>Петру І удалось также ввести в обращение золотую монету. Червонные, или червонцы, были новой для страны денежной единицей. Прототипом для червонца послужил западноевропейский дукат. </vt:lpstr>
      <vt:lpstr>Для денежной реформы Петра І характерны три этапа:</vt:lpstr>
      <vt:lpstr>Значение монетной реформы Петра І:</vt:lpstr>
      <vt:lpstr>2. Денежная политика при правлении Екатерины І</vt:lpstr>
      <vt:lpstr>В 18 веке в России произошла настоящая революция цен. Общий индекс реальных цен возрос за столетие примерно в пять раз. Сельскохозяйственная ориентация народного хозяйства стала углубляться.</vt:lpstr>
      <vt:lpstr>Громадный рост цен на сельскохозяйственные продукты стимулировал крепостное сельскохозяйственное производство. Это привело к усилению крепостного права и не способствовало развитию товарно-денежных отношений.</vt:lpstr>
      <vt:lpstr>В первые годы своего правления Екатерина І предложила Сенату для обсуждения следующие вопросы:</vt:lpstr>
      <vt:lpstr>Развивающаяся промышленность и торговля нуждались в устойчивой валюте, но помещики, обремененные ссудной задолженностью по ипотечным кредитам, выступали за инфляцию. В конце 18 века в России начинается борьба между номиналистами, защищающими интересы реакционных помещиков и металлистами, сторонниками либерально-буржуазного направления.</vt:lpstr>
      <vt:lpstr>Контрреформы, последовавшие после смерти Петра І, имели в виду не столько уничтожение его наследия в преобразованиях дворянской империи, сколько упрощение, удешевление государственной машины. На практике это приводило иногда к нарушениям экономических и иных интересов государства. </vt:lpstr>
      <vt:lpstr>В области финансов при Петре І Коммерц-коллегия ведала приходом, а Штатс-контора - расходом денежных средств. Теперь же оба учреждения были объединены в одно. </vt:lpstr>
      <vt:lpstr>Перестроены были и финансовые органы. Система петровских учреждений в провинции была ликвидирована.  По-прежнему огромных ресурсов требовало содержание армии и флота, росли расходы императорского двора. Также росли недоимки по подушной подати. </vt:lpstr>
      <vt:lpstr>Долголетний «анализ» причин финансового кризиса привел правительство к мысли о повышении роли косвенных налогов.  Существенные изменения претерпела политика в области торговли (как внутренней, так и внешней). </vt:lpstr>
      <vt:lpstr>Стремясь поправить дела казны, правительство в 1727-1731 гг. стало энергично портить медную монету, уменьшая ее действительную стоимость. Эта практика началась еще с Петра І.  </vt:lpstr>
      <vt:lpstr>Затянувшийся финансовый кризис, неполный сбор налогов и податей в казну, рост государственных расходов вынуждали правительство эксплуатировать монетную регалию. Усиленная чеканка неполноценной медной монеты, появление фальшивых денег, наличие в обороте серебряных монет разной пробы пагубно сказалось на состоянии денежного обращения.</vt:lpstr>
      <vt:lpstr>3. Меры правительства по стабилизации денежного обращения в период 1730-1760 гг.</vt:lpstr>
      <vt:lpstr>В 1730 году была создана комиссия по изъятию из обращения медной монеты:</vt:lpstr>
      <vt:lpstr>Комиссия по монетному делу, изучив состояние дел, в 1730-1731 гг. наметила следующие меры:</vt:lpstr>
      <vt:lpstr>Итоги стабилизационных мер заключались в следующем: мелкие серебряные деньги разной пробы к 1747 г. были переплавлены в монету одной 77-ой пробы. Это позволило: </vt:lpstr>
      <vt:lpstr>Презентация PowerPoint</vt:lpstr>
      <vt:lpstr>Таким образом, в истории денежного обращения 30-60-х годов 18 века можно выделить 2 этапа:</vt:lpstr>
      <vt:lpstr>4. Денежная политика Екатерины ІІ</vt:lpstr>
      <vt:lpstr>К концу 60-х годов 18 века доля медных монет настолько увеличилась, что начала вытеснять серебряную монету из обращения. Эти обстоятельства имели отрицательные последствия: </vt:lpstr>
      <vt:lpstr>Чтобы решить эту проблему, была сделана попытка замены медных денег купеческими векселями. Однако заменить медное обращение вексельным не удалось:</vt:lpstr>
      <vt:lpstr>В 1768 году по поручению Екатерины ІІ готовится проект выпуска ассигнаций. Появление с 1769 г. ассигнаций в России было вызвано развитием торговых, товарно-денежных отношений и несоответствием им состояния российской денежной системы.</vt:lpstr>
      <vt:lpstr>В 1786 году оба Променных банка были объединены в единый Ассигнационный банк. Манифестом 1786 года предусматривалось:</vt:lpstr>
      <vt:lpstr>5. Денежное обращение при царствовании Александра I</vt:lpstr>
      <vt:lpstr>Состояние государственных финансов в начале 19 века служило зеркальным отражением экономических, социальных и политических проблем, стоящих перед Россией.  Основными мотивами деятельности, присущими доиндустриальным, в том числе федеральным, обществам, являются сохранение и стабилизация уровня благосостояния. </vt:lpstr>
      <vt:lpstr>Если государство стремится выступать в роли двигателя капиталистического переустройства, то в своей финансовой политике оно обречено находиться между молотом и наковальней: цена обеспечения притока денег в казну - обнищание большинства народа. Проблема усугубляется тем, что гарантом уплаты налогов служит сохранение традиционных феодальных структур, и даже радикально настроенное правительство вынуждено консервировать добуржуазные отношения. </vt:lpstr>
      <vt:lpstr>Первые годы правления Александра I сопровождались рядом реформ в области государственного устройства. В 1802 году вместо прежних коллегий – органов центрального управления России, созданных при Петре I, были образованы министерства (в частности, Министерство финансов). </vt:lpstr>
      <vt:lpstr>В 1810 году была предпринята попытка стабилизации денежного обращения. Манифестом от февраля 1810 года все ранее выпущенные ассигнации объявлялись внутренним государственным долгом, было заявлено о сокращении их массы в обращении. Однако крупные военные расходы, связанные с войной 1812 года потребовали новых эмиссий облигаций. </vt:lpstr>
      <vt:lpstr>С 1818 года началось изъятие ассигнаций из обращения, и курс их в металле несколько повысился. Однако, выпуск такого количества бумажных денег значительно превышал потребность оборота в деньгах и носил инфляционный характер. </vt:lpstr>
      <vt:lpstr>В этой ситуации Александр I призвал к решению финансовой проблемы М.М. Сперанского. Разработанный им при помощи Балугьянского А.А. и Мордвинова Н.С. план финансов был представлен всего через 2 месяца. </vt:lpstr>
      <vt:lpstr>План финансов состоял из двух частей:</vt:lpstr>
      <vt:lpstr>Целями предлагаемой реформы были стабилизация денежной единицы, упорядочение государственного бюджета, пересмотр налоговой системы. </vt:lpstr>
      <vt:lpstr>Проект денежной реформы М.М. Сперанского был изложен в 1939 году в «Записке о монетном обращении». Суть его заключалась в переходе от ассигнационной системы, основанной на выпуске бумаги, к системе кредитной, в основу которой был бы положен размен кредитных билетов на звонкую монету. </vt:lpstr>
      <vt:lpstr>Задачей первостепенной важности, по мнению Сперанского, являлось изъятие ассигнаций и введение серебряного монометаллизма в России. </vt:lpstr>
      <vt:lpstr>Средства для обеспечения денежной реформы обеспечивались за счет:</vt:lpstr>
      <vt:lpstr>Курс Сперанского быстро принес плоды. В 1811 г. дефицит государственного бюджета был снижен до 6 млн. руб. Доходы бюджета выросли до 300 млн. руб. Однако, начавшаяся война с Наполеоном, недостаточная подготовленность реформ не позволили ее претворить в жизнь.</vt:lpstr>
      <vt:lpstr>6. Меры по упорядочению денежного обращения (1818-1823 гг.)</vt:lpstr>
      <vt:lpstr>С назначением Д.А. Гурьева на пост министра финансов связано принятие Манифеста 9 января 1812 года, сводившего на нет предложения Сперанского и способствовавшие отставке последнего. Манифест от 9 апреля 1812 года признал ассигнации законным платежным средством, установил их обязательное обращение на всей территории империи.</vt:lpstr>
      <vt:lpstr>В 1812-1815 годах для финансирования расходов, вызванных отечественной войной и заграничным походом русской армии, правительство произвело ряд новых крупных выпусков ассигнаций. </vt:lpstr>
      <vt:lpstr>В 1818 году был осуществлен выпуск ассигнаций нового образца в улучшенном оформлении. К данному периоду общая сумма государственных ассигнаций, находившихся в обращении, составляла 836 млн. руб. </vt:lpstr>
      <vt:lpstr>В 1818-19 годах были выпущены ассигнации нового образца номиналами в 5, 10, 25, 50, 100 и 200 рублей. Одновременно правительство Александра I принимало меры по стабилизации денежного обращения, проводимые с 1818 по 1823 годы методом дефляции. </vt:lpstr>
      <vt:lpstr>7. Денежная реформа Канкрина (1839-1843 гг.)</vt:lpstr>
      <vt:lpstr>Денежная политика Е.Ф. Канкрина, характеризуется стремлением поднять ценность ассигнационного рубля до уровня серебряного за счет изъятия из обращения и сжигания ассигнаций. </vt:lpstr>
      <vt:lpstr>Назначение в 1823 году Е.Ф. Канкрина на пост министра финансов в значительной степени изменило денежную политику России. Экономические взгляды, которых придерживался Е.Ф. Канкрин, изложены в его труде «Экономия человеческих обществ и состояние финансов». </vt:lpstr>
      <vt:lpstr>Е.Ф. Канкрин занимался упорядочением бюджета, не принимая вплоть до 1834 года никаких специальных мер поднятия курса ассигнаций. </vt:lpstr>
      <vt:lpstr>Проект денежной реформы Канкрина отличался от проекта Сперанского уровнем фиксирования курса ассигнаций. Министр финансов считал, что он должен быть равен биржевому курсу (3,50 руб. ассигнациями) (у Сперанского 3,60 руб. ассигнациями). </vt:lpstr>
      <vt:lpstr>В начале 19 века товарное производство стало расширяться. Увеличивался внутренний и внешний товарооборот. Это требовало роста количества денег для обслуживания движения товаров и услуг. </vt:lpstr>
      <vt:lpstr>Рассмотрим экономические и социальные предпосылки денежной реформы графа Канкрина 1839-1843гг:</vt:lpstr>
      <vt:lpstr>Первый этап денежной реформы 1839-1843гг. начался с издания манифеста 1 июля 1839 года «Об устройстве денежной системы». Вторым этапом денежной реформы стала эмиссия так называемых кредитных билетов сохранных казенных воспитательных домов и Государственного заемного банка. </vt:lpstr>
      <vt:lpstr>Начиная с 1841 года, в России параллельно обращались три вида денежных знаков: ассигнации, депозитные и кредитные билеты. </vt:lpstr>
      <vt:lpstr>На третьем этапе реформы ассигнации и депозитные билеты трансформировались в кредитные билеты на основе манифеста «О замене ассигнаций и других денежных представителей кредитными билетами» от 1 июня 1843 года.</vt:lpstr>
      <vt:lpstr>Денежная система, созданная в результате реформы 1839-1843 гг., была переходной и обладала рядом важнейших признаков, типичных для биметаллизма:</vt:lpstr>
      <vt:lpstr>В России в 1843 году после девальвации ассигнаций и замены их кредитными деньгами, разменными на звонкую монету, роль всеобщего эквивалента законодательно закрепилась за серебром. </vt:lpstr>
      <vt:lpstr>Анализируя итоги проведения денежной реформы 1839-1843 гг., необходимо учитывать следующие обстоятельства:</vt:lpstr>
      <vt:lpstr>Исторический опыт реформы свидетельствует о том, что при множестве платежных средств (бумажные денежные знаки, серебряные, медные и золотые монеты) фактически лишь одно из них выполняло в полной мере все функции денег.</vt:lpstr>
      <vt:lpstr>В 50-х годах 19 века завершилась реформа Канкрина, связанная с переходом к металлическому серебряному обращению, она завершила длительный период путаницы в российских деньгах, когда одновременно использовались различные виды денег. </vt:lpstr>
      <vt:lpstr>Проект Канкрина был более надежен для российских условий. Точка зрения Николая I более соответствовала европейской модели организации денег.</vt:lpstr>
      <vt:lpstr>Со времени денежной реформы 1839-1843 гг. и до Крымской войны 1853-1856 гг. в России существовала устойчивая денежная система в форме серебряного монометаллизма.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Денежные отношения феодально-помещичьей России</dc:title>
  <dc:creator>Людмила Латышева</dc:creator>
  <cp:lastModifiedBy>Пользователь Windows</cp:lastModifiedBy>
  <cp:revision>88</cp:revision>
  <dcterms:created xsi:type="dcterms:W3CDTF">2016-09-01T07:38:52Z</dcterms:created>
  <dcterms:modified xsi:type="dcterms:W3CDTF">2020-10-18T18:34:09Z</dcterms:modified>
</cp:coreProperties>
</file>